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88A8F-7BDF-411B-BE9F-D6A5CE1EC9D0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5C9FA-ED44-4374-9878-1BBFC44BC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662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A6D237-ECC1-4191-96C3-E1425079002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21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63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7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79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45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857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480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428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98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657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23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40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D0925-C2DF-4106-9EE5-340EB42E7862}" type="datetimeFigureOut">
              <a:rPr lang="zh-TW" altLang="en-US" smtClean="0"/>
              <a:t>2024/2/29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CA0F6-5743-43ED-8354-EBC546358D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00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BF8D6CA0-0293-7F85-DB7F-F1EDCAB3F4F4}"/>
              </a:ext>
            </a:extLst>
          </p:cNvPr>
          <p:cNvSpPr/>
          <p:nvPr/>
        </p:nvSpPr>
        <p:spPr>
          <a:xfrm>
            <a:off x="-179108" y="-15085"/>
            <a:ext cx="3097446" cy="68730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图片 2">
            <a:extLst>
              <a:ext uri="{FF2B5EF4-FFF2-40B4-BE49-F238E27FC236}">
                <a16:creationId xmlns:a16="http://schemas.microsoft.com/office/drawing/2014/main" id="{D3D02569-CAAA-241F-9A97-884E2B944B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9" r="4264"/>
          <a:stretch/>
        </p:blipFill>
        <p:spPr>
          <a:xfrm>
            <a:off x="2918338" y="-15085"/>
            <a:ext cx="9382539" cy="685800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8AC5524-D353-123B-2E20-581DB3E2FE8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08534" y="-15085"/>
            <a:ext cx="3169240" cy="2825846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229C4DBE-D204-0716-25AF-CEDD970DD1BC}"/>
              </a:ext>
            </a:extLst>
          </p:cNvPr>
          <p:cNvSpPr/>
          <p:nvPr/>
        </p:nvSpPr>
        <p:spPr>
          <a:xfrm rot="20842517">
            <a:off x="8590538" y="735444"/>
            <a:ext cx="3244540" cy="13542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8200" b="1" dirty="0">
                <a:ln w="22225">
                  <a:solidFill>
                    <a:srgbClr val="004DE6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113</a:t>
            </a:r>
            <a:endParaRPr lang="zh-TW" altLang="en-US" sz="8200" b="1" dirty="0">
              <a:ln w="22225">
                <a:solidFill>
                  <a:srgbClr val="0070C0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" name="任意多边形 13">
            <a:extLst>
              <a:ext uri="{FF2B5EF4-FFF2-40B4-BE49-F238E27FC236}">
                <a16:creationId xmlns:a16="http://schemas.microsoft.com/office/drawing/2014/main" id="{F4079365-6D51-F06B-70D8-642AA54AA94E}"/>
              </a:ext>
            </a:extLst>
          </p:cNvPr>
          <p:cNvSpPr/>
          <p:nvPr/>
        </p:nvSpPr>
        <p:spPr>
          <a:xfrm>
            <a:off x="314226" y="41998"/>
            <a:ext cx="8415693" cy="2125400"/>
          </a:xfrm>
          <a:custGeom>
            <a:avLst/>
            <a:gdLst>
              <a:gd name="connsiteX0" fmla="*/ 3684623 w 4882413"/>
              <a:gd name="connsiteY0" fmla="*/ 0 h 2125400"/>
              <a:gd name="connsiteX1" fmla="*/ 4882413 w 4882413"/>
              <a:gd name="connsiteY1" fmla="*/ 1062700 h 2125400"/>
              <a:gd name="connsiteX2" fmla="*/ 3684623 w 4882413"/>
              <a:gd name="connsiteY2" fmla="*/ 2125400 h 2125400"/>
              <a:gd name="connsiteX3" fmla="*/ 3684623 w 4882413"/>
              <a:gd name="connsiteY3" fmla="*/ 1718375 h 2125400"/>
              <a:gd name="connsiteX4" fmla="*/ 2235828 w 4882413"/>
              <a:gd name="connsiteY4" fmla="*/ 1718375 h 2125400"/>
              <a:gd name="connsiteX5" fmla="*/ 2235828 w 4882413"/>
              <a:gd name="connsiteY5" fmla="*/ 1720496 h 2125400"/>
              <a:gd name="connsiteX6" fmla="*/ 338947 w 4882413"/>
              <a:gd name="connsiteY6" fmla="*/ 1720496 h 2125400"/>
              <a:gd name="connsiteX7" fmla="*/ 0 w 4882413"/>
              <a:gd name="connsiteY7" fmla="*/ 1381378 h 2125400"/>
              <a:gd name="connsiteX8" fmla="*/ 0 w 4882413"/>
              <a:gd name="connsiteY8" fmla="*/ 67805 h 2125400"/>
              <a:gd name="connsiteX9" fmla="*/ 338947 w 4882413"/>
              <a:gd name="connsiteY9" fmla="*/ 406924 h 2125400"/>
              <a:gd name="connsiteX10" fmla="*/ 2235828 w 4882413"/>
              <a:gd name="connsiteY10" fmla="*/ 406924 h 2125400"/>
              <a:gd name="connsiteX11" fmla="*/ 2235828 w 4882413"/>
              <a:gd name="connsiteY11" fmla="*/ 407025 h 2125400"/>
              <a:gd name="connsiteX12" fmla="*/ 3684623 w 4882413"/>
              <a:gd name="connsiteY12" fmla="*/ 407025 h 212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882413" h="2125400">
                <a:moveTo>
                  <a:pt x="3684623" y="0"/>
                </a:moveTo>
                <a:lnTo>
                  <a:pt x="4882413" y="1062700"/>
                </a:lnTo>
                <a:lnTo>
                  <a:pt x="3684623" y="2125400"/>
                </a:lnTo>
                <a:lnTo>
                  <a:pt x="3684623" y="1718375"/>
                </a:lnTo>
                <a:lnTo>
                  <a:pt x="2235828" y="1718375"/>
                </a:lnTo>
                <a:lnTo>
                  <a:pt x="2235828" y="1720496"/>
                </a:lnTo>
                <a:cubicBezTo>
                  <a:pt x="2235828" y="1720496"/>
                  <a:pt x="2235828" y="1720496"/>
                  <a:pt x="338947" y="1720496"/>
                </a:cubicBezTo>
                <a:cubicBezTo>
                  <a:pt x="153139" y="1720496"/>
                  <a:pt x="0" y="1569323"/>
                  <a:pt x="0" y="1381378"/>
                </a:cubicBezTo>
                <a:cubicBezTo>
                  <a:pt x="0" y="1381378"/>
                  <a:pt x="0" y="1381378"/>
                  <a:pt x="0" y="67805"/>
                </a:cubicBezTo>
                <a:cubicBezTo>
                  <a:pt x="0" y="255750"/>
                  <a:pt x="153139" y="406924"/>
                  <a:pt x="338947" y="406924"/>
                </a:cubicBezTo>
                <a:cubicBezTo>
                  <a:pt x="338947" y="406924"/>
                  <a:pt x="338947" y="406924"/>
                  <a:pt x="2235828" y="406924"/>
                </a:cubicBezTo>
                <a:lnTo>
                  <a:pt x="2235828" y="407025"/>
                </a:lnTo>
                <a:lnTo>
                  <a:pt x="3684623" y="407025"/>
                </a:lnTo>
                <a:close/>
              </a:path>
            </a:pathLst>
          </a:custGeom>
          <a:solidFill>
            <a:srgbClr val="EA1565"/>
          </a:solidFill>
          <a:ln>
            <a:solidFill>
              <a:srgbClr val="F6F6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055C3F8-A445-721D-D241-0462EAA19D30}"/>
              </a:ext>
            </a:extLst>
          </p:cNvPr>
          <p:cNvSpPr/>
          <p:nvPr/>
        </p:nvSpPr>
        <p:spPr>
          <a:xfrm>
            <a:off x="71035" y="441232"/>
            <a:ext cx="7654311" cy="12464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500" b="1" dirty="0">
                <a:ln w="22225">
                  <a:solidFill>
                    <a:srgbClr val="0070C0"/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屏東縣後庄國小</a:t>
            </a:r>
          </a:p>
        </p:txBody>
      </p:sp>
      <p:sp>
        <p:nvSpPr>
          <p:cNvPr id="14" name="標題 3">
            <a:extLst>
              <a:ext uri="{FF2B5EF4-FFF2-40B4-BE49-F238E27FC236}">
                <a16:creationId xmlns:a16="http://schemas.microsoft.com/office/drawing/2014/main" id="{F8053F85-0B90-DF53-3B0E-9D464477B9A3}"/>
              </a:ext>
            </a:extLst>
          </p:cNvPr>
          <p:cNvSpPr txBox="1">
            <a:spLocks/>
          </p:cNvSpPr>
          <p:nvPr/>
        </p:nvSpPr>
        <p:spPr>
          <a:xfrm>
            <a:off x="3180489" y="2440938"/>
            <a:ext cx="7852518" cy="1807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12000" b="1" dirty="0">
                <a:ln>
                  <a:solidFill>
                    <a:srgbClr val="004DE6"/>
                  </a:solidFill>
                </a:ln>
                <a:solidFill>
                  <a:srgbClr val="004DE6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成人教育班</a:t>
            </a:r>
          </a:p>
        </p:txBody>
      </p:sp>
      <p:pic>
        <p:nvPicPr>
          <p:cNvPr id="15" name="图片 7">
            <a:extLst>
              <a:ext uri="{FF2B5EF4-FFF2-40B4-BE49-F238E27FC236}">
                <a16:creationId xmlns:a16="http://schemas.microsoft.com/office/drawing/2014/main" id="{998B0BFF-6220-0B35-F3FE-D671A2F3090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035" y="1828706"/>
            <a:ext cx="3169240" cy="2825846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C345237C-B97A-CD9E-220D-223257E9A1CA}"/>
              </a:ext>
            </a:extLst>
          </p:cNvPr>
          <p:cNvSpPr/>
          <p:nvPr/>
        </p:nvSpPr>
        <p:spPr>
          <a:xfrm rot="20842517">
            <a:off x="99414" y="2666357"/>
            <a:ext cx="311248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6000" b="1" dirty="0">
                <a:ln>
                  <a:solidFill>
                    <a:srgbClr val="004DE6"/>
                  </a:solidFill>
                </a:ln>
                <a:latin typeface="Microsoft YaHei" panose="020B0503020204020204" pitchFamily="34" charset="-122"/>
                <a:ea typeface="Microsoft YaHei" panose="020B0503020204020204" pitchFamily="34" charset="-122"/>
              </a:rPr>
              <a:t>第一期</a:t>
            </a:r>
            <a:endParaRPr lang="zh-TW" altLang="en-US" sz="6000" b="1" dirty="0">
              <a:ln w="22225">
                <a:solidFill>
                  <a:srgbClr val="0070C0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3030679" y="4519671"/>
            <a:ext cx="8835920" cy="14419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日期</a:t>
            </a:r>
            <a:r>
              <a:rPr lang="en-US" altLang="zh-TW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:3</a:t>
            </a:r>
            <a:r>
              <a:rPr lang="zh-TW" alt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月</a:t>
            </a:r>
            <a:r>
              <a:rPr lang="en-US" altLang="zh-TW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12</a:t>
            </a:r>
            <a:r>
              <a:rPr lang="zh-TW" alt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日</a:t>
            </a:r>
            <a:r>
              <a:rPr lang="en-US" altLang="zh-TW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-5</a:t>
            </a:r>
            <a:r>
              <a:rPr lang="zh-TW" alt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月</a:t>
            </a:r>
            <a:r>
              <a:rPr lang="en-US" altLang="zh-TW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30</a:t>
            </a:r>
            <a:r>
              <a:rPr lang="zh-TW" altLang="en-US" sz="5400" dirty="0" smtClean="0">
                <a:solidFill>
                  <a:schemeClr val="bg1">
                    <a:lumMod val="95000"/>
                    <a:lumOff val="5000"/>
                  </a:schemeClr>
                </a:solidFill>
                <a:ea typeface="文鼎粗行楷" panose="02010609010101010101" pitchFamily="49" charset="-120"/>
              </a:rPr>
              <a:t>日</a:t>
            </a:r>
            <a:endParaRPr lang="zh-TW" altLang="en-US" sz="5400" dirty="0">
              <a:solidFill>
                <a:schemeClr val="bg1">
                  <a:lumMod val="95000"/>
                  <a:lumOff val="5000"/>
                </a:schemeClr>
              </a:solidFill>
              <a:ea typeface="文鼎粗行楷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797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寬螢幕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Microsoft YaHei</vt:lpstr>
      <vt:lpstr>文鼎粗行楷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2024-02-29T00:38:53Z</dcterms:created>
  <dcterms:modified xsi:type="dcterms:W3CDTF">2024-02-29T00:39:18Z</dcterms:modified>
</cp:coreProperties>
</file>